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4" r:id="rId3"/>
    <p:sldId id="266" r:id="rId4"/>
    <p:sldId id="269" r:id="rId5"/>
    <p:sldId id="270" r:id="rId6"/>
    <p:sldId id="271" r:id="rId7"/>
    <p:sldId id="272" r:id="rId8"/>
    <p:sldId id="273" r:id="rId9"/>
    <p:sldId id="275" r:id="rId10"/>
    <p:sldId id="276" r:id="rId11"/>
    <p:sldId id="278" r:id="rId12"/>
    <p:sldId id="26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F0839EAA-08BE-4910-AB42-792E7448C8D7}">
          <p14:sldIdLst>
            <p14:sldId id="263"/>
            <p14:sldId id="274"/>
            <p14:sldId id="266"/>
            <p14:sldId id="269"/>
            <p14:sldId id="270"/>
            <p14:sldId id="271"/>
            <p14:sldId id="272"/>
            <p14:sldId id="273"/>
            <p14:sldId id="275"/>
            <p14:sldId id="276"/>
            <p14:sldId id="278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7A3D-190D-4AAE-8463-70F06E2328C2}" type="datetimeFigureOut">
              <a:rPr lang="ru-RU"/>
              <a:pPr>
                <a:defRPr/>
              </a:pPr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C1D23-9D16-42E9-95F2-B2DF0D6DD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98742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D3838-4272-40D3-A511-8C31971D7F37}" type="datetimeFigureOut">
              <a:rPr lang="ru-RU"/>
              <a:pPr>
                <a:defRPr/>
              </a:pPr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F30DD-F1A2-42F7-A25B-CC1126A4B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6745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DCA73-0AAB-4040-A95D-67486CA9DB92}" type="datetimeFigureOut">
              <a:rPr lang="ru-RU"/>
              <a:pPr>
                <a:defRPr/>
              </a:pPr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F6658-78F0-4506-B017-7EB52CE28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1017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C7760-6002-4847-8E5A-DC530CD7A6C1}" type="datetimeFigureOut">
              <a:rPr lang="ru-RU"/>
              <a:pPr>
                <a:defRPr/>
              </a:pPr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F95EE-B6FC-4287-815D-94F1E2FCF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7473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D95CB-B29A-4242-8F9F-1F16DF53C5BA}" type="datetimeFigureOut">
              <a:rPr lang="ru-RU"/>
              <a:pPr>
                <a:defRPr/>
              </a:pPr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CA7BC-69BA-4A7A-A9B8-D81B41F7D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65823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8812A-E936-40F6-8639-841B417B5BB9}" type="datetimeFigureOut">
              <a:rPr lang="ru-RU"/>
              <a:pPr>
                <a:defRPr/>
              </a:pPr>
              <a:t>05.12.2020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A72D7-9D81-47AF-A53E-A6524F5F7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4341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ADE0C-4C22-4B81-818E-564EB9F70C54}" type="datetimeFigureOut">
              <a:rPr lang="ru-RU"/>
              <a:pPr>
                <a:defRPr/>
              </a:pPr>
              <a:t>05.12.2020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5E817-B091-4565-84A3-BA93D88D1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9190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27284-8695-482E-AAE2-0090751691CC}" type="datetimeFigureOut">
              <a:rPr lang="ru-RU"/>
              <a:pPr>
                <a:defRPr/>
              </a:pPr>
              <a:t>05.12.2020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DBA6-C340-453C-8BF3-C9EF4AB95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7562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3B111-61AE-4A1E-B531-1AF65D729002}" type="datetimeFigureOut">
              <a:rPr lang="ru-RU"/>
              <a:pPr>
                <a:defRPr/>
              </a:pPr>
              <a:t>05.12.2020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A3CAE-E69D-4D5D-9852-6B21928860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0961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7F0A9-1E48-462B-A014-6EC7A7676196}" type="datetimeFigureOut">
              <a:rPr lang="ru-RU"/>
              <a:pPr>
                <a:defRPr/>
              </a:pPr>
              <a:t>05.12.2020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47A93-6F21-4FD7-AB36-685DD2E3F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2371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B552-31D2-4D7D-B718-25A205978B23}" type="datetimeFigureOut">
              <a:rPr lang="ru-RU"/>
              <a:pPr>
                <a:defRPr/>
              </a:pPr>
              <a:t>05.12.2020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C4267-34C6-421A-9EEC-45E344BF9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8980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A95279-7195-451A-808C-7DFA6DFFFFB0}" type="datetimeFigureOut">
              <a:rPr lang="ru-RU"/>
              <a:pPr>
                <a:defRPr/>
              </a:pPr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B87919-C0A0-45FF-A42D-3C7777DB0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media.nsu.ru/culture/DATA/obj624/IMAGE.jpg" TargetMode="External"/><Relationship Id="rId13" Type="http://schemas.openxmlformats.org/officeDocument/2006/relationships/hyperlink" Target="http://dosaaf-51.ru/uploads/posts/2013-01/1359577854_7550.jpg" TargetMode="External"/><Relationship Id="rId3" Type="http://schemas.openxmlformats.org/officeDocument/2006/relationships/hyperlink" Target="http://www.google.ru/url?sa=i&amp;rct=j&amp;q=&amp;esrc=s&amp;source=images&amp;cd=&amp;cad=rja&amp;docid=w-dEwwmk8fN-cM&amp;tbnid=59gvs2XVVNr4ZM:&amp;ved=0CAQQjB0&amp;url=http://function.mil.ru/news_page/country/more.htm?id=11518529@egNews&amp;ei=ziZPUu3eNqS14ASy44H4Bw&amp;bvm=bv.53537100,d.bGE&amp;psig=AFQjCNEoQ-v-XKEGgnCwID3rOvsxSO770A&amp;ust=1381004457996799" TargetMode="External"/><Relationship Id="rId7" Type="http://schemas.openxmlformats.org/officeDocument/2006/relationships/hyperlink" Target="https://upload.wikimedia.org/wikipedia/commons/thumb/9/95/%D0%91%D0%BE%D0%B3%D0%B0%D1%82%D1%8B%D1%80%D1%8C.jpg/300px-%D0%91%D0%BE%D0%B3%D0%B0%D1%82%D1%8B%D1%80%D1%8C.jpg" TargetMode="External"/><Relationship Id="rId12" Type="http://schemas.openxmlformats.org/officeDocument/2006/relationships/hyperlink" Target="http://img11.nnm.me/d/4/6/3/9/fef2250a10cc23fc79a2ff9b0df.jpg" TargetMode="External"/><Relationship Id="rId17" Type="http://schemas.openxmlformats.org/officeDocument/2006/relationships/hyperlink" Target="http://novichokprosto-biblioblog.blogspot.ru/2013/12/blog-post_11.html" TargetMode="External"/><Relationship Id="rId2" Type="http://schemas.openxmlformats.org/officeDocument/2006/relationships/hyperlink" Target="http://www.google.ru/url?sa=i&amp;rct=j&amp;q=&amp;esrc=s&amp;source=images&amp;cd=&amp;cad=rja&amp;docid=rYwB_uyRquLrAM&amp;tbnid=39hU9xbNs-gvCM:&amp;ved=0CAQQjB0&amp;url=http://tvzvezda.ru/news/forces/content/201212091336-c0t8.htm&amp;ei=oldUUsrFPOfg4QTL4IGAAw&amp;bvm=bv.53760139,d.bGE&amp;psig=AFQjCNHawR00LK58UJCGJbYGTPXIA47apw&amp;ust=1381345536322655" TargetMode="External"/><Relationship Id="rId16" Type="http://schemas.openxmlformats.org/officeDocument/2006/relationships/hyperlink" Target="http://logotipka.ru/images/stories/skachat_img/stars/star27-150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ru/url?sa=i&amp;rct=j&amp;q=&amp;esrc=s&amp;source=images&amp;cd=&amp;cad=rja&amp;docid=Sdf79HvK2fERGM&amp;tbnid=9e_tIz24T6Zr0M:&amp;ved=0CAQQjB0&amp;url=http://historicaldis.ru/blog/43451408454/next&amp;ei=BQ1XUqebJYTp4gSlyIHQBQ&amp;bvm=bv.53899372,d.bGE&amp;psig=AFQjCNGmCX-uJWUf6NseNkXiuftoTFOuCw&amp;ust=1381522753639347" TargetMode="External"/><Relationship Id="rId11" Type="http://schemas.openxmlformats.org/officeDocument/2006/relationships/hyperlink" Target="http://www.luxa.ru/articles/wp-content/uploads/2013/01/%D0%9D%D0%B5%D0%B2%D1%81%D0%BA%D0%B8%D0%B9-1.jpg" TargetMode="External"/><Relationship Id="rId5" Type="http://schemas.openxmlformats.org/officeDocument/2006/relationships/hyperlink" Target="http://www.google.ru/url?sa=i&amp;rct=j&amp;q=&amp;esrc=s&amp;source=images&amp;cd=&amp;cad=rja&amp;docid=2wz2nKjlkGoUHM&amp;tbnid=me_adBgshqrcHM:&amp;ved=0CAQQjB0&amp;url=http://medalirus.ru/georgievskie-kavalery/egorov-sergey-vasilevich.php&amp;ei=qwxXUuDSEaSn4ATXoICwDA&amp;bvm=bv.53899372,d.bGE&amp;psig=AFQjCNGmCX-uJWUf6NseNkXiuftoTFOuCw&amp;ust=1381522753639347" TargetMode="External"/><Relationship Id="rId15" Type="http://schemas.openxmlformats.org/officeDocument/2006/relationships/hyperlink" Target="http://www.hrono.ru/img/foto/gagarin_skaf.jpg" TargetMode="External"/><Relationship Id="rId10" Type="http://schemas.openxmlformats.org/officeDocument/2006/relationships/hyperlink" Target="http://rusich.moy.su/_pu/30/62545358.jpg" TargetMode="External"/><Relationship Id="rId4" Type="http://schemas.openxmlformats.org/officeDocument/2006/relationships/hyperlink" Target="http://www.google.ru/url?sa=i&amp;rct=j&amp;q=&amp;esrc=s&amp;source=images&amp;cd=&amp;cad=rja&amp;docid=2wz2nKjlkGoUHM&amp;tbnid=UIrEbzC8bnfLLM:&amp;ved=0CAQQjB0&amp;url=http://medalirus.ru/georgievskie-kavalery/egorov-sergey-vasilevich.php&amp;ei=6gtXUrC1Fqq24ATc9YGAAw&amp;bvm=bv.53899372,d.bGE&amp;psig=AFQjCNGmCX-uJWUf6NseNkXiuftoTFOuCw&amp;ust=1381522753639347" TargetMode="External"/><Relationship Id="rId9" Type="http://schemas.openxmlformats.org/officeDocument/2006/relationships/hyperlink" Target="http://moiarussia.ru/wp-content/uploads/2015/05/13.jpg" TargetMode="External"/><Relationship Id="rId14" Type="http://schemas.openxmlformats.org/officeDocument/2006/relationships/hyperlink" Target="http://www.ruscadet.ru/names/military/marshals/jukov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0" y="0"/>
            <a:ext cx="611560" cy="6858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273050" h="152400" prst="relaxedInset"/>
            <a:extrusionClr>
              <a:schemeClr val="accent6">
                <a:lumMod val="60000"/>
                <a:lumOff val="40000"/>
              </a:schemeClr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32440" y="0"/>
            <a:ext cx="611560" cy="6858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273050" h="152400" prst="relaxedInset"/>
            <a:extrusionClr>
              <a:schemeClr val="accent6">
                <a:lumMod val="60000"/>
                <a:lumOff val="40000"/>
              </a:schemeClr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302983" y="5063063"/>
            <a:ext cx="2772000" cy="75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Викторина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кумент 5">
            <a:hlinkClick r:id="rId3" action="ppaction://hlinksldjump" highlightClick="1"/>
          </p:cNvPr>
          <p:cNvSpPr/>
          <p:nvPr/>
        </p:nvSpPr>
        <p:spPr>
          <a:xfrm>
            <a:off x="101278" y="106169"/>
            <a:ext cx="324000" cy="396000"/>
          </a:xfrm>
          <a:prstGeom prst="actionButtonDocumen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043819" y="3801095"/>
            <a:ext cx="3060000" cy="64294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Жуков Г.К.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148316" y="306743"/>
            <a:ext cx="4896000" cy="20520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Его называли Маршалом Победы, в честь него утверждён новый орден. Кто это?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43819" y="4916150"/>
            <a:ext cx="3060000" cy="64294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Конев И.С.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43819" y="2686040"/>
            <a:ext cx="3060000" cy="64294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Сталин И.В.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0" y="2420090"/>
            <a:ext cx="2857059" cy="39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124023" y="6316027"/>
            <a:ext cx="342000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alibri"/>
              </a:rPr>
              <a:t>- День Героев Отечества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2878" y="6316027"/>
            <a:ext cx="1620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alibri"/>
              </a:rPr>
              <a:t>9 декабря</a:t>
            </a: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92" y="5888117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29728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91367" y="5056719"/>
            <a:ext cx="3564000" cy="7920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Лётчик-космонавт СССР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148316" y="306743"/>
            <a:ext cx="4896000" cy="20520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Какое почётное звание было учреждено в СССР 14 апреля 1961 года?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67303" y="2724289"/>
            <a:ext cx="3564000" cy="7920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Народный артист СССР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67303" y="3890504"/>
            <a:ext cx="3564000" cy="7920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Народный художник СССР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40" y="2622406"/>
            <a:ext cx="4032283" cy="3384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124023" y="6316027"/>
            <a:ext cx="342000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alibri"/>
              </a:rPr>
              <a:t>- День Героев Отечества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2878" y="6316027"/>
            <a:ext cx="1620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alibri"/>
              </a:rPr>
              <a:t>9 декабря</a:t>
            </a:r>
          </a:p>
        </p:txBody>
      </p:sp>
      <p:sp>
        <p:nvSpPr>
          <p:cNvPr id="9" name="Умножение 8"/>
          <p:cNvSpPr/>
          <p:nvPr/>
        </p:nvSpPr>
        <p:spPr>
          <a:xfrm>
            <a:off x="8629638" y="6381318"/>
            <a:ext cx="468000" cy="468000"/>
          </a:xfrm>
          <a:prstGeom prst="mathMultiply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скругленными противолежащими углами 10">
            <a:hlinkClick r:id="rId5" action="ppaction://hlinksldjump"/>
          </p:cNvPr>
          <p:cNvSpPr/>
          <p:nvPr/>
        </p:nvSpPr>
        <p:spPr>
          <a:xfrm>
            <a:off x="1835696" y="6237313"/>
            <a:ext cx="1512168" cy="54038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ЕЩЁ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9545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0" y="0"/>
            <a:ext cx="611560" cy="6858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273050" h="152400" prst="relaxedInset"/>
            <a:extrusionClr>
              <a:schemeClr val="accent6">
                <a:lumMod val="60000"/>
                <a:lumOff val="40000"/>
              </a:schemeClr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32440" y="0"/>
            <a:ext cx="611560" cy="68580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273050" h="152400" prst="relaxedInset"/>
            <a:extrusionClr>
              <a:schemeClr val="accent6">
                <a:lumMod val="60000"/>
                <a:lumOff val="40000"/>
              </a:schemeClr>
            </a:extrusionClr>
            <a:contourClr>
              <a:srgbClr val="FFC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83" name="Прямоугольник 14"/>
          <p:cNvSpPr>
            <a:spLocks noChangeArrowheads="1"/>
          </p:cNvSpPr>
          <p:nvPr/>
        </p:nvSpPr>
        <p:spPr bwMode="auto">
          <a:xfrm>
            <a:off x="3751162" y="374287"/>
            <a:ext cx="272273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ln w="1905"/>
                <a:solidFill>
                  <a:srgbClr val="CC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Интернет-ресурсы:</a:t>
            </a:r>
            <a:endParaRPr lang="ru-RU" sz="2400" b="1" dirty="0">
              <a:ln w="1905"/>
              <a:solidFill>
                <a:srgbClr val="CC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hlinkClick r:id="rId2"/>
            </a:endParaRPr>
          </a:p>
          <a:p>
            <a:r>
              <a:rPr lang="en-US" dirty="0">
                <a:latin typeface="Calibri" pitchFamily="34" charset="0"/>
                <a:hlinkClick r:id="rId2"/>
              </a:rPr>
              <a:t>tvzvezda.ru</a:t>
            </a:r>
            <a:r>
              <a:rPr lang="en-US" dirty="0">
                <a:latin typeface="Calibri" pitchFamily="34" charset="0"/>
              </a:rPr>
              <a:t> 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084" name="Прямоугольник 15"/>
          <p:cNvSpPr>
            <a:spLocks noChangeArrowheads="1"/>
          </p:cNvSpPr>
          <p:nvPr/>
        </p:nvSpPr>
        <p:spPr bwMode="auto">
          <a:xfrm>
            <a:off x="3751162" y="950550"/>
            <a:ext cx="1577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hlinkClick r:id="rId3"/>
              </a:rPr>
              <a:t>function.mil.ru</a:t>
            </a:r>
            <a:endParaRPr lang="ru-RU">
              <a:latin typeface="Calibri" pitchFamily="34" charset="0"/>
            </a:endParaRPr>
          </a:p>
        </p:txBody>
      </p:sp>
      <p:sp>
        <p:nvSpPr>
          <p:cNvPr id="3085" name="Прямоугольник 6"/>
          <p:cNvSpPr>
            <a:spLocks noChangeArrowheads="1"/>
          </p:cNvSpPr>
          <p:nvPr/>
        </p:nvSpPr>
        <p:spPr bwMode="auto">
          <a:xfrm>
            <a:off x="3751162" y="1309325"/>
            <a:ext cx="1374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  <a:hlinkClick r:id="rId4"/>
              </a:rPr>
              <a:t>medalirus.ru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3086" name="Прямоугольник 9"/>
          <p:cNvSpPr>
            <a:spLocks noChangeArrowheads="1"/>
          </p:cNvSpPr>
          <p:nvPr/>
        </p:nvSpPr>
        <p:spPr bwMode="auto">
          <a:xfrm>
            <a:off x="3751162" y="1669687"/>
            <a:ext cx="1425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hlinkClick r:id="rId5"/>
              </a:rPr>
              <a:t>medalirus.ru</a:t>
            </a:r>
            <a:r>
              <a:rPr lang="en-US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</p:txBody>
      </p:sp>
      <p:sp>
        <p:nvSpPr>
          <p:cNvPr id="3087" name="Прямоугольник 10"/>
          <p:cNvSpPr>
            <a:spLocks noChangeArrowheads="1"/>
          </p:cNvSpPr>
          <p:nvPr/>
        </p:nvSpPr>
        <p:spPr bwMode="auto">
          <a:xfrm>
            <a:off x="3751162" y="2101487"/>
            <a:ext cx="1612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hlinkClick r:id="rId6"/>
              </a:rPr>
              <a:t>historicaldis.ru</a:t>
            </a:r>
            <a:r>
              <a:rPr lang="en-US">
                <a:latin typeface="Calibri" pitchFamily="34" charset="0"/>
              </a:rPr>
              <a:t> </a:t>
            </a:r>
            <a:endParaRPr lang="ru-RU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2420888"/>
            <a:ext cx="237898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Витязь</a:t>
            </a:r>
          </a:p>
          <a:p>
            <a:r>
              <a:rPr lang="ru-RU" dirty="0" smtClean="0">
                <a:hlinkClick r:id="rId8"/>
              </a:rPr>
              <a:t>Ледовое побоище</a:t>
            </a:r>
          </a:p>
          <a:p>
            <a:r>
              <a:rPr lang="ru-RU" dirty="0" smtClean="0">
                <a:hlinkClick r:id="rId9"/>
              </a:rPr>
              <a:t>Ура! </a:t>
            </a:r>
            <a:endParaRPr lang="ru-RU" dirty="0" smtClean="0"/>
          </a:p>
          <a:p>
            <a:r>
              <a:rPr lang="ru-RU" dirty="0" smtClean="0">
                <a:hlinkClick r:id="rId10"/>
              </a:rPr>
              <a:t>Васнецов Богатыри</a:t>
            </a:r>
            <a:endParaRPr lang="ru-RU" dirty="0" smtClean="0"/>
          </a:p>
          <a:p>
            <a:r>
              <a:rPr lang="ru-RU" dirty="0" smtClean="0">
                <a:hlinkClick r:id="rId11"/>
              </a:rPr>
              <a:t>Кольчуга А.Невского</a:t>
            </a:r>
            <a:endParaRPr lang="ru-RU" dirty="0" smtClean="0"/>
          </a:p>
          <a:p>
            <a:r>
              <a:rPr lang="ru-RU" dirty="0" smtClean="0">
                <a:hlinkClick r:id="rId12"/>
              </a:rPr>
              <a:t>Будёновка</a:t>
            </a:r>
            <a:endParaRPr lang="ru-RU" dirty="0" smtClean="0"/>
          </a:p>
          <a:p>
            <a:r>
              <a:rPr lang="ru-RU" dirty="0" smtClean="0">
                <a:hlinkClick r:id="rId13"/>
              </a:rPr>
              <a:t>А.Покрышкин</a:t>
            </a:r>
            <a:endParaRPr lang="ru-RU" dirty="0" smtClean="0"/>
          </a:p>
          <a:p>
            <a:r>
              <a:rPr lang="ru-RU" dirty="0" smtClean="0">
                <a:hlinkClick r:id="rId14"/>
              </a:rPr>
              <a:t>Г. Жуков</a:t>
            </a:r>
            <a:endParaRPr lang="ru-RU" dirty="0" smtClean="0"/>
          </a:p>
          <a:p>
            <a:r>
              <a:rPr lang="ru-RU" dirty="0" smtClean="0">
                <a:hlinkClick r:id="rId15"/>
              </a:rPr>
              <a:t>Ю.Гагарин</a:t>
            </a:r>
            <a:endParaRPr lang="ru-RU" dirty="0" smtClean="0"/>
          </a:p>
          <a:p>
            <a:r>
              <a:rPr lang="ru-RU" dirty="0" smtClean="0">
                <a:hlinkClick r:id="rId16"/>
              </a:rPr>
              <a:t>Звездочка</a:t>
            </a:r>
            <a:endParaRPr lang="ru-RU" dirty="0" smtClean="0"/>
          </a:p>
          <a:p>
            <a:r>
              <a:rPr lang="ru-RU" dirty="0" smtClean="0">
                <a:hlinkClick r:id="rId17"/>
              </a:rPr>
              <a:t>Викторина</a:t>
            </a:r>
            <a:endParaRPr lang="ru-RU" dirty="0"/>
          </a:p>
        </p:txBody>
      </p:sp>
      <p:sp>
        <p:nvSpPr>
          <p:cNvPr id="3" name="Умножение 2"/>
          <p:cNvSpPr/>
          <p:nvPr/>
        </p:nvSpPr>
        <p:spPr>
          <a:xfrm>
            <a:off x="8172440" y="6462000"/>
            <a:ext cx="360000" cy="396000"/>
          </a:xfrm>
          <a:prstGeom prst="mathMultiply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4530718" y="6476329"/>
            <a:ext cx="396000" cy="360000"/>
          </a:xfrm>
          <a:prstGeom prst="actionButtonHom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2214554"/>
            <a:ext cx="7200800" cy="3132773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+mn-lt"/>
              </a:rPr>
              <a:t>Выбирайте правильный ответ из трёх предложенных. </a:t>
            </a:r>
            <a:endParaRPr lang="ru-RU" sz="32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Для </a:t>
            </a:r>
            <a:r>
              <a:rPr lang="ru-RU" sz="3200" b="1" dirty="0">
                <a:solidFill>
                  <a:srgbClr val="002060"/>
                </a:solidFill>
                <a:latin typeface="+mn-lt"/>
              </a:rPr>
              <a:t>того, чтобы перейти на следующий слайд,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нажимайте на звездочку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662" y="5888117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513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067883" y="2725540"/>
            <a:ext cx="3060000" cy="64294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Витязь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148316" y="306743"/>
            <a:ext cx="4896000" cy="20520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Как в древней Руси называли отважного, доблестного воина, богатыря?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43819" y="3813496"/>
            <a:ext cx="3060000" cy="64294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Опричник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43819" y="4901453"/>
            <a:ext cx="3060000" cy="64294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Молодец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16" y="2600665"/>
            <a:ext cx="3996000" cy="32766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124023" y="6316027"/>
            <a:ext cx="342000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</a:rPr>
              <a:t>- День Героев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</a:rPr>
              <a:t>Отечества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2878" y="6316027"/>
            <a:ext cx="1620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</a:rPr>
              <a:t>9 декабря</a:t>
            </a: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92" y="5888117"/>
            <a:ext cx="864000" cy="86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91367" y="3792701"/>
            <a:ext cx="3564000" cy="7920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Ледовое побоище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148316" y="306743"/>
            <a:ext cx="4896000" cy="20520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Когда в военной истории России опасность представляла свинья?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67303" y="2724289"/>
            <a:ext cx="3564000" cy="7920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Бородинское сражение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67303" y="4861112"/>
            <a:ext cx="3564000" cy="7920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Куликовская битва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04" y="2600665"/>
            <a:ext cx="3456000" cy="35086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124023" y="6316027"/>
            <a:ext cx="342000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</a:rPr>
              <a:t>- День Героев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</a:rPr>
              <a:t>Отечества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2878" y="6316027"/>
            <a:ext cx="1620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+mn-lt"/>
              </a:rPr>
              <a:t>9 декабря</a:t>
            </a: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92" y="5888117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804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043819" y="4914900"/>
            <a:ext cx="3060000" cy="64294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Ура!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148316" y="306743"/>
            <a:ext cx="4896000" cy="20520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«Глазами не увидишь, руками не возьмёшь, а без него в атаку не пойдёшь». О чём речь?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43819" y="3813496"/>
            <a:ext cx="3060000" cy="64294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Вперёд!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43819" y="2686040"/>
            <a:ext cx="3060000" cy="64294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 бой!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16" y="2645699"/>
            <a:ext cx="3996000" cy="31865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124023" y="6316027"/>
            <a:ext cx="342000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alibri"/>
              </a:rPr>
              <a:t>- День Героев Отечества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2878" y="6316027"/>
            <a:ext cx="1620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alibri"/>
              </a:rPr>
              <a:t>9 декабря</a:t>
            </a: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92" y="5888117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0139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043819" y="4914900"/>
            <a:ext cx="3060000" cy="64294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Секира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148316" y="306743"/>
            <a:ext cx="4896000" cy="20520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Какое оружие не изображено на картине Васнецова «Богатыри»?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43819" y="3813496"/>
            <a:ext cx="3060000" cy="64294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Меч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43819" y="2686040"/>
            <a:ext cx="3060000" cy="64294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Копьё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628" y="2821336"/>
            <a:ext cx="4216021" cy="27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124023" y="6316027"/>
            <a:ext cx="342000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alibri"/>
              </a:rPr>
              <a:t>- День Героев Отечества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2878" y="6316027"/>
            <a:ext cx="1620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alibri"/>
              </a:rPr>
              <a:t>9 декабря</a:t>
            </a: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92" y="5888117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5280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043819" y="3801095"/>
            <a:ext cx="3060000" cy="64294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Кольчуга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148316" y="306743"/>
            <a:ext cx="4896000" cy="20520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Как назывался бронежилет времен Александра Невского?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43819" y="4916150"/>
            <a:ext cx="3060000" cy="64294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Латы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43819" y="2686040"/>
            <a:ext cx="3060000" cy="64294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Броня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186" y="2673419"/>
            <a:ext cx="3978414" cy="316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124023" y="6316027"/>
            <a:ext cx="342000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alibri"/>
              </a:rPr>
              <a:t>- День Героев Отечества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2878" y="6316027"/>
            <a:ext cx="1620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alibri"/>
              </a:rPr>
              <a:t>9 декабря</a:t>
            </a: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92" y="5888117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7889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043819" y="3801095"/>
            <a:ext cx="3060000" cy="64294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Будёновка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148316" y="306743"/>
            <a:ext cx="5231284" cy="20520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Как назывался суконный  красноармейский головной убор в виде шлема с красной звездой 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43819" y="4916150"/>
            <a:ext cx="3060000" cy="64294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Пилотка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43819" y="2686040"/>
            <a:ext cx="3060000" cy="64294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Махновка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45" y="2603696"/>
            <a:ext cx="3277610" cy="36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124023" y="6316027"/>
            <a:ext cx="342000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alibri"/>
              </a:rPr>
              <a:t>- День Героев Отечества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2878" y="6316027"/>
            <a:ext cx="1620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alibri"/>
              </a:rPr>
              <a:t>9 декабря</a:t>
            </a: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92" y="5888117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1099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043819" y="4917196"/>
            <a:ext cx="3060000" cy="64294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А.Покрышкин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148316" y="306743"/>
            <a:ext cx="4896000" cy="20520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Какой лётчик, кроме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И. Кожедуба, был трижды удостоен звания Героя Советского Союза?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43819" y="3801618"/>
            <a:ext cx="3060000" cy="64294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Н.Гастелло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43819" y="2686040"/>
            <a:ext cx="3060000" cy="642942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В.Талалихин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01" y="2579290"/>
            <a:ext cx="3307225" cy="36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124023" y="6316027"/>
            <a:ext cx="342000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alibri"/>
              </a:rPr>
              <a:t>- День Героев Отечества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2878" y="6316027"/>
            <a:ext cx="16200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Calibri"/>
              </a:rPr>
              <a:t>9 декабря</a:t>
            </a:r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92" y="5888117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0942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260</Words>
  <Application>Microsoft Office PowerPoint</Application>
  <PresentationFormat>Экран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Историческая викторина</dc:title>
  <dc:creator>Администратор</dc:creator>
  <cp:lastModifiedBy>Людмила</cp:lastModifiedBy>
  <cp:revision>113</cp:revision>
  <dcterms:created xsi:type="dcterms:W3CDTF">2013-10-04T20:25:21Z</dcterms:created>
  <dcterms:modified xsi:type="dcterms:W3CDTF">2020-12-05T16:05:00Z</dcterms:modified>
</cp:coreProperties>
</file>